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8" r:id="rId4"/>
    <p:sldId id="1142" r:id="rId5"/>
    <p:sldId id="1143" r:id="rId6"/>
    <p:sldId id="1144" r:id="rId7"/>
    <p:sldId id="1145" r:id="rId8"/>
    <p:sldId id="1146" r:id="rId9"/>
    <p:sldId id="1147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34" y="1340769"/>
            <a:ext cx="11491612" cy="3168352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155679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“Oolong tea which is mainly produced in Fujian, Guangdong and Taiwan, is most famous for 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dahongpao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乌龙茶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主要产于福建、广东和台湾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其中最有名的是大红袍。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“which is mainly produced in Fujian, Guangdong and Taiwan”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为定语从句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“Oolong tea”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译文.eps" descr="id:21474874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924944"/>
            <a:ext cx="770890" cy="238125"/>
          </a:xfrm>
          <a:prstGeom prst="rect">
            <a:avLst/>
          </a:prstGeom>
        </p:spPr>
      </p:pic>
      <p:pic>
        <p:nvPicPr>
          <p:cNvPr id="8" name="分析.eps" descr="id:214748744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356992"/>
            <a:ext cx="742950" cy="2292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234" y="1312730"/>
            <a:ext cx="1765795" cy="35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5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主要介绍了茶在我们生活中的重要作用。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51" y="836712"/>
            <a:ext cx="10619910" cy="1345379"/>
          </a:xfrm>
          <a:prstGeom prst="rect">
            <a:avLst/>
          </a:prstGeom>
        </p:spPr>
      </p:pic>
      <p:pic>
        <p:nvPicPr>
          <p:cNvPr id="5" name="语篇导航-DA.eps" descr="id:21474874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16993"/>
            <a:ext cx="1514475" cy="36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522666"/>
            <a:ext cx="11485848" cy="11512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第一段总起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的话题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第二、三、四段分别介绍了茶的种类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在中国和国外对人的影响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最后一段总结茶的深远影响。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57" y="2587362"/>
            <a:ext cx="1742066" cy="44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765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706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It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known that China is the first country to grow, produce and drink tea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there are hundreds of kinds of Chinese tea, we can find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green tea has the longest history with the largest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longjing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maofeng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much green tea is bad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named for its special tea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tastes sweet and is good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Oolong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which is mainly produced in Fujian, Guangdong and Taiwan, is most famous for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dahongpao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orange-red tea comes with an unusual smell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is important in Chinese people’s daily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drink tea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the tradition in China to make tea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taking a break for “stone-boiled” tea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围炉煮茶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friends is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tea is more popular with Chinese young people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40.jpg" descr="id:21475032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79582" y="739625"/>
            <a:ext cx="201622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has a great influence on the world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and more foreigners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外国人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Chinese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Chinese tea has brought to me means a lot to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a Chinese tea lover, Sang, an American man, has taught about tea since 2012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I teach my friends, most of them get the art of tea and love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share Chinese tea with more people, and at the same time share the friendly Chinese friends and the colourful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you see, a cup of tea connects different places, connects you and me, connects the West and China, and shows the character and life of Chinese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basic kinds of tea are mentioned in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483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0896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example,green tea has the longest history with the largest production... Black tea is named for its special tea leaves... Oolong tea which is mainly produced in Fujian,Guangdong and Taiwan...”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绿茶历史最悠久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产量最大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红茶因其特殊的茶叶而得名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乌龙茶主要产于福建、广东和台湾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文章提到了绿茶、红茶和乌龙茶三种基本种类的茶。故选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take Sang as an example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experience with tea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foreigners’ love for Chinese tea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friendly Chinese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7358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53040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推理判断题。根据第四段中的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 and more foreigners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外国人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Chinese tea. ‘What Chinese tea has brought to me means a lot to me.’ As a Chinese tea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lover,Sang,an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man,has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taught about tea since 2012.”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越来越多的外国人喜欢中国茶。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中国茶带给我的东西对我来说意义重大。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作为一名中国茶爱好者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美国男子桑自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年以来一直在教茶。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作者以桑为例是为了展示外国人对中国茶的喜爱。故选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shows the structure of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4486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41.jpg" descr="id:21475032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2182917"/>
            <a:ext cx="1356360" cy="904240"/>
          </a:xfrm>
          <a:prstGeom prst="rect">
            <a:avLst/>
          </a:prstGeom>
        </p:spPr>
      </p:pic>
      <p:pic>
        <p:nvPicPr>
          <p:cNvPr id="4" name="ef42.jpg" descr="id:21475032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5869" y="2011418"/>
            <a:ext cx="1459865" cy="996315"/>
          </a:xfrm>
          <a:prstGeom prst="rect">
            <a:avLst/>
          </a:prstGeom>
        </p:spPr>
      </p:pic>
      <p:pic>
        <p:nvPicPr>
          <p:cNvPr id="5" name="ef43.jpg" descr="id:21475033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4274" y="1909182"/>
            <a:ext cx="1077595" cy="1200785"/>
          </a:xfrm>
          <a:prstGeom prst="rect">
            <a:avLst/>
          </a:prstGeom>
        </p:spPr>
      </p:pic>
      <p:pic>
        <p:nvPicPr>
          <p:cNvPr id="6" name="ef44.jpg" descr="id:214750331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23598" y="1562471"/>
            <a:ext cx="1296144" cy="15474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750" y="836712"/>
            <a:ext cx="4030239" cy="41324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54560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篇章结构题。文章第一段总体介绍中国是茶的发源地；第二段介绍茶的基本种类；第三段介绍茶在中国人日常生活中的重要性；第四段说明茶对世界的影响；第五段总结茶的作用。所以文章的结构是总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 be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Healthy Drink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Culture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Part of Life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620" y="898699"/>
            <a:ext cx="2789403" cy="3614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8728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标题归纳题。根据文章内容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“Tea is important in Chinese people’s daily life.”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茶在中国人的日常生活中很重要。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文章主要强调茶是生活的重要组成部分。故选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901</Words>
  <Application>Microsoft Office PowerPoint</Application>
  <PresentationFormat>自定义</PresentationFormat>
  <Paragraphs>38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2025-09-17T13:27:47Z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